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772400" cy="3168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Нормативно-правовые документы </a:t>
            </a:r>
            <a:br>
              <a:rPr lang="ru-RU" sz="4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социально-психолого-педагогической службы</a:t>
            </a:r>
            <a:endParaRPr lang="ru-RU" sz="4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31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7768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Статья 16</a:t>
            </a:r>
          </a:p>
          <a:p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Ни один ребенок не может быть объектом произвольного или незаконного вмешательства в осуществление его права на личную жизнь, семейную жизнь, неприкосновенность жилища или тайну корреспонденции, или незаконного посягательства на его честь и репутацию.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2.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Ребенок имеет право на защиту закона от такого вмешательства или посягательства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Статья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18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1.Родители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в соответствующих случаях законные опекуны несут основную ответственность за воспитание и развитие ребенка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Статья 23</a:t>
            </a:r>
          </a:p>
          <a:p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Государства-участники признают, что неполноценный в умственном или физическом отношении ребенок должен вести полноценную и достойную жизнь в условиях, которые обеспечивают его достоинство, способствуют его уверенности в себе и облегчают его активное участие в жизни общества.</a:t>
            </a:r>
          </a:p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Статья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28,29,31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49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704856" cy="6350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"/>
              </a:spcAft>
            </a:pP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положения </a:t>
            </a:r>
          </a:p>
          <a:p>
            <a:pPr>
              <a:spcAft>
                <a:spcPts val="80"/>
              </a:spcAft>
            </a:pPr>
            <a: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Федерального закона от 28 .12.2013 </a:t>
            </a:r>
            <a:endParaRPr lang="ru-RU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80"/>
              </a:spcAft>
            </a:pP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442-ФЗ «Об основах социального 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обслуживания 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граждан в Российской Федерации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6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80"/>
              </a:spcAft>
            </a:pPr>
            <a:endParaRPr lang="ru-RU" sz="26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80"/>
              </a:spcAft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Федеральный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закон от 24 июня 1999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80"/>
              </a:spcAft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120-ФЗ "Об основах системы профилактики безнадзорности и правонарушений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несовершеннолетних»</a:t>
            </a:r>
          </a:p>
          <a:p>
            <a:pPr>
              <a:spcAft>
                <a:spcPts val="80"/>
              </a:spcAft>
            </a:pPr>
            <a:endParaRPr lang="ru-RU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80"/>
              </a:spcAft>
            </a:pP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ФЗ 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23.06.2016 №182 "Об основах системы профилактики правонарушений несовершеннолетних"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005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18" y="265198"/>
            <a:ext cx="8672962" cy="59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31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548680"/>
            <a:ext cx="5040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Федеральный закон "Об образовании в Российской Федерации" от 29.12.2012 </a:t>
            </a:r>
            <a:endParaRPr lang="ru-RU" sz="4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ru-RU" sz="4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273-ФЗ</a:t>
            </a:r>
          </a:p>
        </p:txBody>
      </p:sp>
    </p:spTree>
    <p:extLst>
      <p:ext uri="{BB962C8B-B14F-4D97-AF65-F5344CB8AC3E}">
        <p14:creationId xmlns:p14="http://schemas.microsoft.com/office/powerpoint/2010/main" val="324021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97346"/>
            <a:ext cx="75608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Статья 42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a:t>
            </a: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Статья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43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Обязанности и ответственность обучающихся</a:t>
            </a: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Статья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44.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Права, обязанности и ответственность в сфере образования родителей (законных представителей) несовершеннолетних обучающихся</a:t>
            </a: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Статья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45.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Защита прав обучающихся, родителей (законных представителей) несовершеннолетних обучающихся</a:t>
            </a: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Статья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48.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Обязанности и ответственность педагогических работников</a:t>
            </a: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Статья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79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Организация получения образования обучающимися с ограниченными возможностями здоровья</a:t>
            </a: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Статья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17.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Формы получения образования и формы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3835187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827584" y="836712"/>
            <a:ext cx="7235825" cy="5133975"/>
          </a:xfrm>
        </p:spPr>
        <p:txBody>
          <a:bodyPr/>
          <a:lstStyle/>
          <a:p>
            <a:pPr algn="ctr"/>
            <a:r>
              <a:rPr lang="ru-RU" sz="2400" b="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1.	МИНИСТЕРСТВО ОБРАЗОВАНИЯ И НАУКИ РОССИЙСКОЙ ФЕДЕРАЦИИ ПРИКАЗ от 28 декабря 2010 г. N 2106</a:t>
            </a:r>
            <a:br>
              <a:rPr lang="ru-RU" sz="2400" b="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b="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ОБ </a:t>
            </a:r>
            <a:r>
              <a:rPr lang="ru-RU" sz="2400" b="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УТВЕРЖДЕНИИ ФЕДЕРАЛЬНЫХ ТРЕБОВАНИЙ</a:t>
            </a:r>
            <a:br>
              <a:rPr lang="ru-RU" sz="2400" b="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К ОБРАЗОВАТЕЛЬНЫМ УЧРЕЖДЕНИЯМ В ЧАСТИ ОХРАНЫ</a:t>
            </a:r>
            <a:br>
              <a:rPr lang="ru-RU" sz="2400" b="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ЗДОРОВЬЯ ОБУЧАЮЩИХСЯ, ВОСПИТАННИКОВ</a:t>
            </a:r>
            <a:r>
              <a:rPr lang="ru-RU" b="0" dirty="0">
                <a:solidFill>
                  <a:srgbClr val="002060"/>
                </a:solidFill>
              </a:rPr>
              <a:t/>
            </a:r>
            <a:br>
              <a:rPr lang="ru-RU" b="0" dirty="0">
                <a:solidFill>
                  <a:srgbClr val="002060"/>
                </a:solidFill>
              </a:rPr>
            </a:br>
            <a:endParaRPr lang="ru-RU" b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5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7"/>
            <a:ext cx="62646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Федеральные требования к образовательным учреждениям в части охраны здоровья обучающихся, воспитанников (далее - Требования) представляют собой систему необходимых условий, обеспечивающих сохранение и укрепление физического и психологического здоровья обучающихся,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3165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79303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СЕМЕЙНЫЙ 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КОДЕКС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РОССИЙСКОЙ 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ФЕДЕРАЦИИ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действующая 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редакция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Москва, Кремль</a:t>
            </a:r>
          </a:p>
          <a:p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29 декабря 1995 года</a:t>
            </a:r>
          </a:p>
          <a:p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223-ФЗ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Принят Государственной Думой	8 декабря 1995 года</a:t>
            </a:r>
          </a:p>
        </p:txBody>
      </p:sp>
    </p:spTree>
    <p:extLst>
      <p:ext uri="{BB962C8B-B14F-4D97-AF65-F5344CB8AC3E}">
        <p14:creationId xmlns:p14="http://schemas.microsoft.com/office/powerpoint/2010/main" val="31506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56084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Статья 1. Основные начала семейного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законодательства</a:t>
            </a:r>
          </a:p>
          <a:p>
            <a:pPr algn="just"/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Права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граждан в семье могут быть ограничены только на основании федерального закона и только в той мере, в какой это необходимо в целях защиты нравственности, здоровья, прав и законных интересов других членов семьи и иных граждан.</a:t>
            </a:r>
          </a:p>
        </p:txBody>
      </p:sp>
    </p:spTree>
    <p:extLst>
      <p:ext uri="{BB962C8B-B14F-4D97-AF65-F5344CB8AC3E}">
        <p14:creationId xmlns:p14="http://schemas.microsoft.com/office/powerpoint/2010/main" val="3009785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853065" cy="5786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Статья 31.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Равенство супругов в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семье</a:t>
            </a:r>
          </a:p>
          <a:p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Статья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53.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Права и обязанности детей, </a:t>
            </a:r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родившихся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лиц, </a:t>
            </a:r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состоящих в браке между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собой</a:t>
            </a:r>
          </a:p>
          <a:p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Глава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ПРАВА НЕСОВЕРШЕННОЛЕТНИХ </a:t>
            </a:r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ДЕТЕЙ</a:t>
            </a:r>
          </a:p>
          <a:p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Глава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12.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ПРАВА И ОБЯЗАННОСТИ </a:t>
            </a:r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РОДИТЕЛЕЙ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203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КОНВЕНЦИЯ О ПРАВАХ РЕБЕНКА </a:t>
            </a: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4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Одобрена Генеральной Ассамблеей ООН 20-11-89) (Вступила в силу для СССР 15-09-90) (2017) Актуально в 2017 году </a:t>
            </a:r>
          </a:p>
        </p:txBody>
      </p:sp>
    </p:spTree>
    <p:extLst>
      <p:ext uri="{BB962C8B-B14F-4D97-AF65-F5344CB8AC3E}">
        <p14:creationId xmlns:p14="http://schemas.microsoft.com/office/powerpoint/2010/main" val="2241124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TM01859868[[fn=Термический]]</Template>
  <TotalTime>69</TotalTime>
  <Words>412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Thermal</vt:lpstr>
      <vt:lpstr>   Нормативно-правовые документы  социально-психолого-педагогической службы</vt:lpstr>
      <vt:lpstr>Презентация PowerPoint</vt:lpstr>
      <vt:lpstr>Презентация PowerPoint</vt:lpstr>
      <vt:lpstr>1. МИНИСТЕРСТВО ОБРАЗОВАНИЯ И НАУКИ РОССИЙСКОЙ ФЕДЕРАЦИИ ПРИКАЗ от 28 декабря 2010 г. N 2106  ОБ УТВЕРЖДЕНИИ ФЕДЕРАЛЬНЫХ ТРЕБОВАНИЙ К ОБРАЗОВАТЕЛЬНЫМ УЧРЕЖДЕНИЯМ В ЧАСТИ ОХРАНЫ ЗДОРОВЬЯ ОБУЧАЮЩИХСЯ, ВОСПИТАННИКОВ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Нормативно-правовые документы  социально-психолого-педагогической службы</dc:title>
  <dc:creator>Пользователь</dc:creator>
  <cp:lastModifiedBy>Наталья Тихонова</cp:lastModifiedBy>
  <cp:revision>9</cp:revision>
  <dcterms:created xsi:type="dcterms:W3CDTF">2019-01-10T16:47:16Z</dcterms:created>
  <dcterms:modified xsi:type="dcterms:W3CDTF">2019-01-11T07:04:23Z</dcterms:modified>
</cp:coreProperties>
</file>